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70" r:id="rId14"/>
    <p:sldId id="265" r:id="rId15"/>
    <p:sldId id="271" r:id="rId16"/>
    <p:sldId id="276" r:id="rId17"/>
    <p:sldId id="277" r:id="rId18"/>
    <p:sldId id="278" r:id="rId19"/>
    <p:sldId id="273" r:id="rId20"/>
    <p:sldId id="274" r:id="rId21"/>
    <p:sldId id="279" r:id="rId22"/>
    <p:sldId id="280" r:id="rId23"/>
    <p:sldId id="281" r:id="rId24"/>
    <p:sldId id="286" r:id="rId25"/>
    <p:sldId id="287" r:id="rId26"/>
    <p:sldId id="288" r:id="rId27"/>
    <p:sldId id="282" r:id="rId28"/>
    <p:sldId id="283" r:id="rId29"/>
    <p:sldId id="284" r:id="rId30"/>
    <p:sldId id="285" r:id="rId31"/>
    <p:sldId id="26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1ABB-329B-4735-B9E8-1BE386638BD6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AB06-4359-424E-BF18-730033368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http://flickr.com/photos/cristic/359572656/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http://www.flickr.com/photos/saad/1968774/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http://www.flickr.com/photos/emagic/51069522/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http://flickr.com/photos/tracyleephoto/2925320390/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http://www.flickr.com/photos/davipt/164341428/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http://flickr.com/photos/margolove/1810357551/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http://flickr.com/photos/nickwheeleroz/2295584401/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http://www.flickr.com/photos/christopherdale/258154895/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http://starwrecked.com/Star-Trek-desktops-wallpapers-3.htm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http://flickr.com/photos/drurydrama/1942011908/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Mike\Documents\Presentations\DI-WayOfTheNinja\tmnt.wav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3455"/>
            <a:ext cx="9144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Dependency Injection:</a:t>
            </a:r>
          </a:p>
          <a:p>
            <a:pPr algn="ctr"/>
            <a:r>
              <a:rPr lang="en-US" sz="8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Way of the Ninja</a:t>
            </a:r>
            <a:endParaRPr lang="en-US" sz="7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3886200"/>
            <a:ext cx="74676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Michael C. Neel</a:t>
            </a:r>
          </a:p>
          <a:p>
            <a:r>
              <a: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</a:t>
            </a:r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ichael.neel@gmail.com</a:t>
            </a:r>
          </a:p>
          <a:p>
            <a:r>
              <a:rPr lang="en-US" sz="3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http://www.vinull.com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http://code.google.com/p/vinull</a:t>
            </a:r>
            <a:endParaRPr 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micnee1\Documents\MVP_FullColor_For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10025"/>
            <a:ext cx="1571840" cy="246697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81063"/>
            <a:ext cx="76200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"/>
            <a:ext cx="7924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8533" t="5600" r="29600"/>
          <a:stretch>
            <a:fillRect/>
          </a:stretch>
        </p:blipFill>
        <p:spPr bwMode="auto">
          <a:xfrm>
            <a:off x="6934200" y="2362200"/>
            <a:ext cx="2209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6096000" cy="32004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/>
              <a:t>DI in the UI</a:t>
            </a:r>
            <a:endParaRPr lang="en-US" sz="8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74961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8600"/>
            <a:ext cx="8153400" cy="644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not pull data in the same method you act upon the data.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not take action in events.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Private only that which cannot be tested.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103516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657600"/>
            <a:ext cx="60960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>
                <a:ln>
                  <a:solidFill>
                    <a:schemeClr val="bg1"/>
                  </a:solidFill>
                </a:ln>
                <a:latin typeface="+mj-lt"/>
                <a:ea typeface="+mj-ea"/>
                <a:cs typeface="+mj-cs"/>
              </a:rPr>
              <a:t>Constructor</a:t>
            </a:r>
            <a:endParaRPr kumimoji="0" lang="en-US" sz="88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2400"/>
            <a:ext cx="5867400" cy="64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897553"/>
            <a:ext cx="746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Dependency Injection (DI) in computer programming refers to the process of supplying an external dependency to a software component. It is a specific form of inversion of control where the concern being inverted is the process of obtaining the needed dependency.</a:t>
            </a:r>
          </a:p>
          <a:p>
            <a:pPr algn="ctr"/>
            <a:endParaRPr lang="en-US" sz="3600" i="1" dirty="0" smtClean="0"/>
          </a:p>
          <a:p>
            <a:pPr algn="r"/>
            <a:r>
              <a:rPr lang="en-US" sz="2000" i="1" dirty="0" smtClean="0"/>
              <a:t>-- http://en.wikipedia.org/wiki/Dependency_injection</a:t>
            </a:r>
            <a:endParaRPr lang="en-US" sz="2000" i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"/>
            <a:ext cx="5638800" cy="655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constructor overloads to data conversions. 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Force required dependencies in the constructor. 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0"/>
            <a:ext cx="69342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447800"/>
            <a:ext cx="6096000" cy="32004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DI using</a:t>
            </a:r>
            <a:br>
              <a:rPr lang="en-US" sz="8800" dirty="0" smtClean="0">
                <a:ln>
                  <a:solidFill>
                    <a:schemeClr val="bg1"/>
                  </a:solidFill>
                </a:ln>
              </a:rPr>
            </a:br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Interfaces</a:t>
            </a:r>
            <a:endParaRPr lang="en-US" sz="8800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Interfaces add complexity and decrease flexibility.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Interfaces when multiple developers work on a common code base.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Interfaces when multiple data objects can share data methods.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66775"/>
            <a:ext cx="9144000" cy="614362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458200" cy="15240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DI using Factories</a:t>
            </a:r>
            <a:endParaRPr lang="en-US" sz="8800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Factories are expensive, consider the need first.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Factories only help when there are two or more.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6013" y="1295400"/>
            <a:ext cx="4371975" cy="426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564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Injection</a:t>
            </a:r>
            <a:endParaRPr lang="en-US" sz="4800" dirty="0"/>
          </a:p>
        </p:txBody>
      </p:sp>
      <p:pic>
        <p:nvPicPr>
          <p:cNvPr id="6" name="tmnt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8001000" y="1143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Consider a framework, do not roll your own.</a:t>
            </a:r>
          </a:p>
          <a:p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 err="1" smtClean="0"/>
              <a:t>Ninject</a:t>
            </a: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Castle Windsor</a:t>
            </a:r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 err="1" smtClean="0"/>
              <a:t>StructureMap</a:t>
            </a: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Unity</a:t>
            </a:r>
          </a:p>
          <a:p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3455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DYHAQFM?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3886200"/>
            <a:ext cx="74676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Michael C. Neel</a:t>
            </a:r>
          </a:p>
          <a:p>
            <a:r>
              <a: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</a:t>
            </a:r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ichael.neel@gmail.com</a:t>
            </a:r>
          </a:p>
          <a:p>
            <a:r>
              <a:rPr lang="en-US" sz="3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http://www.vinull.com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http://code.google.com/p/vinull</a:t>
            </a:r>
            <a:endParaRPr 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micnee1\Documents\MVP_FullColor_For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10025"/>
            <a:ext cx="1571840" cy="246697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52400"/>
            <a:ext cx="564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Injection</a:t>
            </a:r>
            <a:endParaRPr lang="en-US" sz="4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238250"/>
            <a:ext cx="56388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143000"/>
            <a:ext cx="5641848" cy="4936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309" y="2921169"/>
            <a:ext cx="20013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Why?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Testability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1"/>
            <a:ext cx="6197599" cy="4648199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62000"/>
            <a:ext cx="396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Loose </a:t>
            </a:r>
            <a:br>
              <a:rPr lang="en-US" dirty="0" smtClean="0"/>
            </a:br>
            <a:r>
              <a:rPr lang="en-US" dirty="0" smtClean="0"/>
              <a:t>Coupling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3733800" cy="560630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r>
              <a:rPr lang="en-US" dirty="0" smtClean="0"/>
              <a:t>Highly Cohesive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0" y="685800"/>
            <a:ext cx="476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800" y="457200"/>
            <a:ext cx="4111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715000"/>
            <a:ext cx="8229600" cy="1143000"/>
          </a:xfrm>
        </p:spPr>
        <p:txBody>
          <a:bodyPr/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324</Words>
  <Application>Microsoft Office PowerPoint</Application>
  <PresentationFormat>On-screen Show (4:3)</PresentationFormat>
  <Paragraphs>88</Paragraphs>
  <Slides>31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Testability</vt:lpstr>
      <vt:lpstr>Loose  Coupling</vt:lpstr>
      <vt:lpstr>Highly Cohesive</vt:lpstr>
      <vt:lpstr>Code Reuse</vt:lpstr>
      <vt:lpstr>Slide 10</vt:lpstr>
      <vt:lpstr>Slide 11</vt:lpstr>
      <vt:lpstr>DI in the UI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DI using Interfaces</vt:lpstr>
      <vt:lpstr>Slide 24</vt:lpstr>
      <vt:lpstr>Slide 25</vt:lpstr>
      <vt:lpstr>Slide 26</vt:lpstr>
      <vt:lpstr>DI using Factories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</dc:creator>
  <cp:lastModifiedBy>Mike</cp:lastModifiedBy>
  <cp:revision>55</cp:revision>
  <dcterms:created xsi:type="dcterms:W3CDTF">2008-03-27T15:01:46Z</dcterms:created>
  <dcterms:modified xsi:type="dcterms:W3CDTF">2010-08-03T03:40:20Z</dcterms:modified>
</cp:coreProperties>
</file>